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6">
  <p:sldMasterIdLst>
    <p:sldMasterId id="2147483764" r:id="rId1"/>
  </p:sldMasterIdLst>
  <p:notesMasterIdLst>
    <p:notesMasterId r:id="rId8"/>
  </p:notesMasterIdLst>
  <p:sldIdLst>
    <p:sldId id="572" r:id="rId2"/>
    <p:sldId id="578" r:id="rId3"/>
    <p:sldId id="569" r:id="rId4"/>
    <p:sldId id="623" r:id="rId5"/>
    <p:sldId id="622" r:id="rId6"/>
    <p:sldId id="546"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3300"/>
    <a:srgbClr val="00FFCC"/>
    <a:srgbClr val="F7582D"/>
    <a:srgbClr val="FF33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5634" autoAdjust="0"/>
  </p:normalViewPr>
  <p:slideViewPr>
    <p:cSldViewPr>
      <p:cViewPr varScale="1">
        <p:scale>
          <a:sx n="125" d="100"/>
          <a:sy n="125" d="100"/>
        </p:scale>
        <p:origin x="1170"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dirty="0">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mn-cs"/>
              </a:defRPr>
            </a:lvl1pPr>
          </a:lstStyle>
          <a:p>
            <a:pPr>
              <a:defRPr/>
            </a:pPr>
            <a:fld id="{9724110F-E21F-4EDF-A7A3-8D0082705794}" type="datetimeFigureOut">
              <a:rPr lang="en-US"/>
              <a:pPr>
                <a:defRPr/>
              </a:pPr>
              <a:t>3/25/2022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dirty="0">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cs typeface="+mn-cs"/>
              </a:defRPr>
            </a:lvl1pPr>
          </a:lstStyle>
          <a:p>
            <a:pPr>
              <a:defRPr/>
            </a:pPr>
            <a:fld id="{0BA90D91-D2F7-41FC-BE93-868DBC180BF8}" type="slidenum">
              <a:rPr lang="en-US"/>
              <a:pPr>
                <a:defRPr/>
              </a:pPr>
              <a:t>‹#›</a:t>
            </a:fld>
            <a:endParaRPr lang="en-US" dirty="0"/>
          </a:p>
        </p:txBody>
      </p:sp>
    </p:spTree>
    <p:extLst>
      <p:ext uri="{BB962C8B-B14F-4D97-AF65-F5344CB8AC3E}">
        <p14:creationId xmlns:p14="http://schemas.microsoft.com/office/powerpoint/2010/main" val="11636570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928B8FC-129E-4C00-8F82-9B88183EDA90}" type="slidenum">
              <a:rPr lang="en-US" smtClean="0"/>
              <a:pPr>
                <a:defRPr/>
              </a:pPr>
              <a:t>3</a:t>
            </a:fld>
            <a:endParaRPr lang="en-US" dirty="0"/>
          </a:p>
        </p:txBody>
      </p:sp>
    </p:spTree>
    <p:extLst>
      <p:ext uri="{BB962C8B-B14F-4D97-AF65-F5344CB8AC3E}">
        <p14:creationId xmlns:p14="http://schemas.microsoft.com/office/powerpoint/2010/main" val="3257829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928B8FC-129E-4C00-8F82-9B88183EDA90}" type="slidenum">
              <a:rPr lang="en-US" smtClean="0"/>
              <a:pPr>
                <a:defRPr/>
              </a:pPr>
              <a:t>6</a:t>
            </a:fld>
            <a:endParaRPr lang="en-US" dirty="0"/>
          </a:p>
        </p:txBody>
      </p:sp>
    </p:spTree>
    <p:extLst>
      <p:ext uri="{BB962C8B-B14F-4D97-AF65-F5344CB8AC3E}">
        <p14:creationId xmlns:p14="http://schemas.microsoft.com/office/powerpoint/2010/main" val="17431274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pPr>
              <a:defRPr/>
            </a:pPr>
            <a:endParaRPr lang="en-US" dirty="0"/>
          </a:p>
        </p:txBody>
      </p:sp>
      <p:sp>
        <p:nvSpPr>
          <p:cNvPr id="19" name="Footer Placeholder 18"/>
          <p:cNvSpPr>
            <a:spLocks noGrp="1"/>
          </p:cNvSpPr>
          <p:nvPr>
            <p:ph type="ftr" sz="quarter" idx="11"/>
          </p:nvPr>
        </p:nvSpPr>
        <p:spPr/>
        <p:txBody>
          <a:bodyPr/>
          <a:lstStyle/>
          <a:p>
            <a:pPr>
              <a:defRPr/>
            </a:pPr>
            <a:endParaRPr lang="en-US" dirty="0"/>
          </a:p>
        </p:txBody>
      </p:sp>
      <p:sp>
        <p:nvSpPr>
          <p:cNvPr id="27" name="Slide Number Placeholder 26"/>
          <p:cNvSpPr>
            <a:spLocks noGrp="1"/>
          </p:cNvSpPr>
          <p:nvPr>
            <p:ph type="sldNum" sz="quarter" idx="12"/>
          </p:nvPr>
        </p:nvSpPr>
        <p:spPr/>
        <p:txBody>
          <a:bodyPr/>
          <a:lstStyle/>
          <a:p>
            <a:pPr>
              <a:defRPr/>
            </a:pPr>
            <a:fld id="{7369F106-CD99-4C3A-82E7-4F09DD86B0BB}"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9F17D1C-DE79-4EFC-B9C7-F36D348D6185}"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A2EBCAD-5ED8-4D58-BE85-3DD44F3A9191}"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CFE85E9-D06D-415C-811A-9164D74A2D65}"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76C13343-C13D-4895-8172-859ABF2BD21F}"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F283C4C6-67AD-45E5-B862-B0977DD10DAE}"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E30FE77F-9518-45EB-8D4A-1BE05682726A}"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8D4A2F21-7A1B-4086-95FD-A55CA2E45F47}"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9EC18707-62B8-4B3F-813E-18B7C9482C94}"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CC042C11-7953-4E58-8074-66F2C6ABD20A}"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pPr>
              <a:defRPr/>
            </a:pPr>
            <a:fld id="{4E366274-DC30-4675-AED8-A85F0B97A626}" type="slidenum">
              <a:rPr lang="en-US" smtClean="0"/>
              <a:pPr>
                <a:defRPr/>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24DE458-4480-4EF5-9DC2-3DA352BD1BA1}" type="slidenum">
              <a:rPr lang="en-US" smtClean="0"/>
              <a:pPr>
                <a:defRPr/>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dk1" tx1="lt1" bg2="dk2" tx2="lt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7FF0AC-AF98-4561-A733-E17E35130053}"/>
              </a:ext>
            </a:extLst>
          </p:cNvPr>
          <p:cNvSpPr/>
          <p:nvPr/>
        </p:nvSpPr>
        <p:spPr>
          <a:xfrm>
            <a:off x="2546445" y="170051"/>
            <a:ext cx="4051110" cy="646331"/>
          </a:xfrm>
          <a:prstGeom prst="rect">
            <a:avLst/>
          </a:prstGeom>
        </p:spPr>
        <p:txBody>
          <a:bodyPr wrap="none">
            <a:spAutoFit/>
          </a:bodyPr>
          <a:lstStyle/>
          <a:p>
            <a:pPr algn="ctr"/>
            <a:r>
              <a:rPr lang="en-US" sz="3600" b="1" i="1" dirty="0">
                <a:latin typeface="Calibri" panose="020F0502020204030204" pitchFamily="34" charset="0"/>
                <a:ea typeface="Verdana" panose="020B0604030504040204" pitchFamily="34" charset="0"/>
                <a:cs typeface="Calibri" panose="020F0502020204030204" pitchFamily="34" charset="0"/>
              </a:rPr>
              <a:t>THSLL South Class B </a:t>
            </a:r>
          </a:p>
        </p:txBody>
      </p:sp>
      <p:sp>
        <p:nvSpPr>
          <p:cNvPr id="2" name="Rectangle 1">
            <a:extLst>
              <a:ext uri="{FF2B5EF4-FFF2-40B4-BE49-F238E27FC236}">
                <a16:creationId xmlns:a16="http://schemas.microsoft.com/office/drawing/2014/main" id="{7CE95BAA-BCF9-4F8F-9990-9760A2146E25}"/>
              </a:ext>
            </a:extLst>
          </p:cNvPr>
          <p:cNvSpPr/>
          <p:nvPr/>
        </p:nvSpPr>
        <p:spPr>
          <a:xfrm>
            <a:off x="114299" y="5259735"/>
            <a:ext cx="8915400" cy="1200329"/>
          </a:xfrm>
          <a:prstGeom prst="rect">
            <a:avLst/>
          </a:prstGeom>
        </p:spPr>
        <p:txBody>
          <a:bodyPr wrap="square">
            <a:spAutoFit/>
          </a:bodyPr>
          <a:lstStyle/>
          <a:p>
            <a:r>
              <a:rPr lang="en-US" b="1" dirty="0">
                <a:latin typeface="+mj-lt"/>
                <a:cs typeface="Arial" panose="020B0604020202020204" pitchFamily="34" charset="0"/>
              </a:rPr>
              <a:t>REGULAR SEASON PLAY:</a:t>
            </a:r>
          </a:p>
          <a:p>
            <a:r>
              <a:rPr lang="en-US" b="1" dirty="0">
                <a:latin typeface="+mj-lt"/>
                <a:cs typeface="Arial" panose="020B0604020202020204" pitchFamily="34" charset="0"/>
              </a:rPr>
              <a:t>You must play every team in the division once. If you play a team twice, you must designate which game will count as the district game. Tie breakers, listed in priority are head to head, goals for against division opponents, goals against division opponents, coin flip. </a:t>
            </a:r>
          </a:p>
        </p:txBody>
      </p:sp>
      <p:pic>
        <p:nvPicPr>
          <p:cNvPr id="4" name="Picture 3">
            <a:extLst>
              <a:ext uri="{FF2B5EF4-FFF2-40B4-BE49-F238E27FC236}">
                <a16:creationId xmlns:a16="http://schemas.microsoft.com/office/drawing/2014/main" id="{8C23BBCC-D063-45A1-BC67-9362C8869175}"/>
              </a:ext>
            </a:extLst>
          </p:cNvPr>
          <p:cNvPicPr>
            <a:picLocks noChangeAspect="1"/>
          </p:cNvPicPr>
          <p:nvPr/>
        </p:nvPicPr>
        <p:blipFill>
          <a:blip r:embed="rId2"/>
          <a:stretch>
            <a:fillRect/>
          </a:stretch>
        </p:blipFill>
        <p:spPr>
          <a:xfrm>
            <a:off x="1143000" y="1295400"/>
            <a:ext cx="6934199" cy="3581400"/>
          </a:xfrm>
          <a:prstGeom prst="rect">
            <a:avLst/>
          </a:prstGeom>
        </p:spPr>
      </p:pic>
    </p:spTree>
    <p:extLst>
      <p:ext uri="{BB962C8B-B14F-4D97-AF65-F5344CB8AC3E}">
        <p14:creationId xmlns:p14="http://schemas.microsoft.com/office/powerpoint/2010/main" val="2889731267"/>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7FF0AC-AF98-4561-A733-E17E35130053}"/>
              </a:ext>
            </a:extLst>
          </p:cNvPr>
          <p:cNvSpPr/>
          <p:nvPr/>
        </p:nvSpPr>
        <p:spPr>
          <a:xfrm>
            <a:off x="-69014" y="1447800"/>
            <a:ext cx="9282028" cy="3970318"/>
          </a:xfrm>
          <a:prstGeom prst="rect">
            <a:avLst/>
          </a:prstGeom>
        </p:spPr>
        <p:txBody>
          <a:bodyPr wrap="none">
            <a:spAutoFit/>
          </a:bodyPr>
          <a:lstStyle/>
          <a:p>
            <a:pPr algn="ctr"/>
            <a:r>
              <a:rPr lang="en-US" sz="3600" b="1" i="1" dirty="0">
                <a:latin typeface="Calibri" panose="020F0502020204030204" pitchFamily="34" charset="0"/>
                <a:ea typeface="Verdana" panose="020B0604030504040204" pitchFamily="34" charset="0"/>
                <a:cs typeface="Calibri" panose="020F0502020204030204" pitchFamily="34" charset="0"/>
              </a:rPr>
              <a:t>THSLL South Class B Playoffs</a:t>
            </a:r>
          </a:p>
          <a:p>
            <a:pPr algn="ctr"/>
            <a:endParaRPr lang="en-US" sz="3600" b="1" i="1" dirty="0">
              <a:latin typeface="Calibri" panose="020F0502020204030204" pitchFamily="34" charset="0"/>
              <a:ea typeface="Verdana" panose="020B0604030504040204" pitchFamily="34" charset="0"/>
              <a:cs typeface="Calibri" panose="020F0502020204030204" pitchFamily="34" charset="0"/>
            </a:endParaRPr>
          </a:p>
          <a:p>
            <a:pPr algn="ctr"/>
            <a:r>
              <a:rPr lang="en-US" sz="3600" b="1" i="1" dirty="0">
                <a:latin typeface="Calibri" panose="020F0502020204030204" pitchFamily="34" charset="0"/>
                <a:ea typeface="Verdana" panose="020B0604030504040204" pitchFamily="34" charset="0"/>
                <a:cs typeface="Calibri" panose="020F0502020204030204" pitchFamily="34" charset="0"/>
              </a:rPr>
              <a:t>Ten Team Playoff</a:t>
            </a:r>
          </a:p>
          <a:p>
            <a:pPr algn="ctr"/>
            <a:endParaRPr lang="en-US" sz="3600" b="1" i="1" dirty="0">
              <a:latin typeface="Calibri" panose="020F0502020204030204" pitchFamily="34" charset="0"/>
              <a:ea typeface="Verdana" panose="020B0604030504040204" pitchFamily="34" charset="0"/>
              <a:cs typeface="Calibri" panose="020F0502020204030204" pitchFamily="34" charset="0"/>
            </a:endParaRPr>
          </a:p>
          <a:p>
            <a:pPr algn="ctr"/>
            <a:r>
              <a:rPr lang="en-US" sz="3600" b="1" i="1" dirty="0">
                <a:latin typeface="Calibri" panose="020F0502020204030204" pitchFamily="34" charset="0"/>
                <a:ea typeface="Verdana" panose="020B0604030504040204" pitchFamily="34" charset="0"/>
                <a:cs typeface="Calibri" panose="020F0502020204030204" pitchFamily="34" charset="0"/>
              </a:rPr>
              <a:t>Teams are Seeded by Divisional Standing</a:t>
            </a:r>
          </a:p>
          <a:p>
            <a:pPr algn="ctr"/>
            <a:endParaRPr lang="en-US" sz="3600" b="1" i="1" dirty="0">
              <a:latin typeface="Calibri" panose="020F0502020204030204" pitchFamily="34" charset="0"/>
              <a:ea typeface="Verdana" panose="020B0604030504040204" pitchFamily="34" charset="0"/>
              <a:cs typeface="Calibri" panose="020F0502020204030204" pitchFamily="34" charset="0"/>
            </a:endParaRPr>
          </a:p>
          <a:p>
            <a:pPr algn="ctr"/>
            <a:r>
              <a:rPr lang="en-US" sz="3600" b="1" i="1" dirty="0">
                <a:latin typeface="Calibri" panose="020F0502020204030204" pitchFamily="34" charset="0"/>
                <a:ea typeface="Verdana" panose="020B0604030504040204" pitchFamily="34" charset="0"/>
                <a:cs typeface="Calibri" panose="020F0502020204030204" pitchFamily="34" charset="0"/>
              </a:rPr>
              <a:t>Six teams move on to the State Super Regionals</a:t>
            </a:r>
          </a:p>
        </p:txBody>
      </p:sp>
    </p:spTree>
    <p:extLst>
      <p:ext uri="{BB962C8B-B14F-4D97-AF65-F5344CB8AC3E}">
        <p14:creationId xmlns:p14="http://schemas.microsoft.com/office/powerpoint/2010/main" val="623834891"/>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600512" y="61"/>
            <a:ext cx="3581400" cy="1066799"/>
          </a:xfrm>
        </p:spPr>
        <p:txBody>
          <a:bodyPr>
            <a:normAutofit fontScale="90000"/>
          </a:bodyPr>
          <a:lstStyle/>
          <a:p>
            <a:pPr algn="ctr" eaLnBrk="1" hangingPunct="1"/>
            <a:r>
              <a:rPr lang="en-US" sz="2800" dirty="0">
                <a:solidFill>
                  <a:schemeClr val="tx1"/>
                </a:solidFill>
              </a:rPr>
              <a:t>2022 THSLL South Class B</a:t>
            </a:r>
            <a:br>
              <a:rPr lang="en-US" sz="2800" dirty="0">
                <a:solidFill>
                  <a:schemeClr val="tx1"/>
                </a:solidFill>
              </a:rPr>
            </a:br>
            <a:r>
              <a:rPr lang="en-US" sz="2800" dirty="0">
                <a:solidFill>
                  <a:schemeClr val="tx1"/>
                </a:solidFill>
              </a:rPr>
              <a:t>Playoff Structure  </a:t>
            </a:r>
          </a:p>
        </p:txBody>
      </p:sp>
      <p:sp>
        <p:nvSpPr>
          <p:cNvPr id="15363" name="Rectangle 3"/>
          <p:cNvSpPr>
            <a:spLocks noGrp="1" noChangeArrowheads="1"/>
          </p:cNvSpPr>
          <p:nvPr>
            <p:ph type="subTitle" idx="1"/>
          </p:nvPr>
        </p:nvSpPr>
        <p:spPr>
          <a:xfrm>
            <a:off x="609600" y="1752600"/>
            <a:ext cx="8763000" cy="4114800"/>
          </a:xfrm>
        </p:spPr>
        <p:txBody>
          <a:bodyPr/>
          <a:lstStyle/>
          <a:p>
            <a:pPr marL="109728" algn="l" fontAlgn="auto">
              <a:spcAft>
                <a:spcPts val="0"/>
              </a:spcAft>
              <a:defRPr/>
            </a:pPr>
            <a:endParaRPr lang="en-US" sz="1600" dirty="0"/>
          </a:p>
          <a:p>
            <a:pPr marL="365760" indent="-256032" algn="l" fontAlgn="auto">
              <a:spcAft>
                <a:spcPts val="0"/>
              </a:spcAft>
              <a:buFont typeface="Wingdings 3"/>
              <a:buChar char=""/>
              <a:defRPr/>
            </a:pPr>
            <a:endParaRPr lang="en-US" sz="1600" dirty="0"/>
          </a:p>
        </p:txBody>
      </p:sp>
      <p:sp>
        <p:nvSpPr>
          <p:cNvPr id="69634" name="Rectangle 2"/>
          <p:cNvSpPr>
            <a:spLocks noChangeArrowheads="1"/>
          </p:cNvSpPr>
          <p:nvPr/>
        </p:nvSpPr>
        <p:spPr bwMode="auto">
          <a:xfrm>
            <a:off x="4533900" y="70618"/>
            <a:ext cx="4419600" cy="11541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Calibri" pitchFamily="34" charset="0"/>
                <a:ea typeface="Calibri" pitchFamily="34" charset="0"/>
                <a:cs typeface="Consolas" pitchFamily="49" charset="0"/>
              </a:rPr>
              <a:t>                                  THSLL South Class B</a:t>
            </a:r>
            <a:endParaRPr kumimoji="0" lang="en-US" sz="1300" b="1"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1300" b="1" dirty="0">
                <a:latin typeface="Calibri" pitchFamily="34" charset="0"/>
                <a:ea typeface="Calibri" pitchFamily="34" charset="0"/>
                <a:cs typeface="Consolas" pitchFamily="49" charset="0"/>
              </a:rPr>
              <a:t>                          </a:t>
            </a:r>
            <a:r>
              <a:rPr lang="en-US" sz="1300" b="1" u="sng" dirty="0">
                <a:latin typeface="Calibri" pitchFamily="34" charset="0"/>
                <a:ea typeface="Calibri" pitchFamily="34" charset="0"/>
                <a:cs typeface="Consolas" pitchFamily="49" charset="0"/>
              </a:rPr>
              <a:t>Ten </a:t>
            </a:r>
            <a:r>
              <a:rPr kumimoji="0" lang="en-US" sz="1300" b="1" i="0" u="sng" strike="noStrike" cap="none" normalizeH="0" baseline="0" dirty="0">
                <a:ln>
                  <a:noFill/>
                </a:ln>
                <a:effectLst/>
                <a:latin typeface="Calibri" pitchFamily="34" charset="0"/>
                <a:ea typeface="Calibri" pitchFamily="34" charset="0"/>
                <a:cs typeface="Consolas" pitchFamily="49" charset="0"/>
              </a:rPr>
              <a:t>teams make the playoffs.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1" i="0" strike="noStrike" cap="none" normalizeH="0" baseline="0" dirty="0">
                <a:ln>
                  <a:noFill/>
                </a:ln>
                <a:effectLst/>
                <a:latin typeface="Calibri" pitchFamily="34" charset="0"/>
                <a:ea typeface="Calibri" pitchFamily="34" charset="0"/>
                <a:cs typeface="Consolas" pitchFamily="49" charset="0"/>
              </a:rPr>
              <a:t>                               </a:t>
            </a:r>
            <a:r>
              <a:rPr kumimoji="0" lang="en-US" sz="1300" b="1" i="0" u="sng" strike="noStrike" cap="none" normalizeH="0" baseline="0" dirty="0">
                <a:ln>
                  <a:noFill/>
                </a:ln>
                <a:effectLst/>
                <a:latin typeface="Calibri" pitchFamily="34" charset="0"/>
                <a:ea typeface="Calibri" pitchFamily="34" charset="0"/>
                <a:cs typeface="Consolas" pitchFamily="49" charset="0"/>
              </a:rPr>
              <a:t>Top five in each division.</a:t>
            </a:r>
            <a:endParaRPr lang="en-US" sz="1300" b="1" dirty="0">
              <a:solidFill>
                <a:srgbClr val="FF0000"/>
              </a:solidFill>
              <a:latin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Calibri" pitchFamily="34" charset="0"/>
              <a:ea typeface="Calibri" pitchFamily="34" charset="0"/>
              <a:cs typeface="Consolas" pitchFamily="49" charset="0"/>
            </a:endParaRPr>
          </a:p>
        </p:txBody>
      </p:sp>
      <p:pic>
        <p:nvPicPr>
          <p:cNvPr id="4" name="Picture 3">
            <a:extLst>
              <a:ext uri="{FF2B5EF4-FFF2-40B4-BE49-F238E27FC236}">
                <a16:creationId xmlns:a16="http://schemas.microsoft.com/office/drawing/2014/main" id="{EEEF0D96-FD3D-42DA-AD6B-E300C60773C9}"/>
              </a:ext>
            </a:extLst>
          </p:cNvPr>
          <p:cNvPicPr>
            <a:picLocks noChangeAspect="1"/>
          </p:cNvPicPr>
          <p:nvPr/>
        </p:nvPicPr>
        <p:blipFill>
          <a:blip r:embed="rId3"/>
          <a:stretch>
            <a:fillRect/>
          </a:stretch>
        </p:blipFill>
        <p:spPr>
          <a:xfrm>
            <a:off x="0" y="1260875"/>
            <a:ext cx="9144000" cy="5597064"/>
          </a:xfrm>
          <a:prstGeom prst="rect">
            <a:avLst/>
          </a:prstGeom>
        </p:spPr>
      </p:pic>
      <p:pic>
        <p:nvPicPr>
          <p:cNvPr id="3" name="Picture 2">
            <a:extLst>
              <a:ext uri="{FF2B5EF4-FFF2-40B4-BE49-F238E27FC236}">
                <a16:creationId xmlns:a16="http://schemas.microsoft.com/office/drawing/2014/main" id="{4897EA94-584F-48CC-8077-AE9CB2FEF840}"/>
              </a:ext>
            </a:extLst>
          </p:cNvPr>
          <p:cNvPicPr>
            <a:picLocks noChangeAspect="1"/>
          </p:cNvPicPr>
          <p:nvPr/>
        </p:nvPicPr>
        <p:blipFill>
          <a:blip r:embed="rId4"/>
          <a:stretch>
            <a:fillRect/>
          </a:stretch>
        </p:blipFill>
        <p:spPr>
          <a:xfrm>
            <a:off x="0" y="1287456"/>
            <a:ext cx="9144000" cy="5570544"/>
          </a:xfrm>
          <a:prstGeom prst="rect">
            <a:avLst/>
          </a:prstGeom>
        </p:spPr>
      </p:pic>
    </p:spTree>
    <p:extLst>
      <p:ext uri="{BB962C8B-B14F-4D97-AF65-F5344CB8AC3E}">
        <p14:creationId xmlns:p14="http://schemas.microsoft.com/office/powerpoint/2010/main" val="85321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A2B0B-DCA9-4534-A4F5-A340BD56B7C0}"/>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661A4B4C-EDE3-4526-8A03-1D708FB41904}"/>
              </a:ext>
            </a:extLst>
          </p:cNvPr>
          <p:cNvPicPr>
            <a:picLocks noGrp="1" noChangeAspect="1"/>
          </p:cNvPicPr>
          <p:nvPr>
            <p:ph idx="1"/>
          </p:nvPr>
        </p:nvPicPr>
        <p:blipFill>
          <a:blip r:embed="rId2"/>
          <a:stretch>
            <a:fillRect/>
          </a:stretch>
        </p:blipFill>
        <p:spPr>
          <a:xfrm>
            <a:off x="228600" y="228600"/>
            <a:ext cx="8686800" cy="6400799"/>
          </a:xfrm>
        </p:spPr>
      </p:pic>
    </p:spTree>
    <p:extLst>
      <p:ext uri="{BB962C8B-B14F-4D97-AF65-F5344CB8AC3E}">
        <p14:creationId xmlns:p14="http://schemas.microsoft.com/office/powerpoint/2010/main" val="3441869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B15CC-DE1A-47E6-9C36-420D88D90CFA}"/>
              </a:ext>
            </a:extLst>
          </p:cNvPr>
          <p:cNvSpPr>
            <a:spLocks noGrp="1"/>
          </p:cNvSpPr>
          <p:nvPr>
            <p:ph type="title"/>
          </p:nvPr>
        </p:nvSpPr>
        <p:spPr/>
        <p:txBody>
          <a:bodyPr/>
          <a:lstStyle/>
          <a:p>
            <a:endParaRPr lang="en-US"/>
          </a:p>
        </p:txBody>
      </p:sp>
      <p:sp>
        <p:nvSpPr>
          <p:cNvPr id="9" name="Content Placeholder 8">
            <a:extLst>
              <a:ext uri="{FF2B5EF4-FFF2-40B4-BE49-F238E27FC236}">
                <a16:creationId xmlns:a16="http://schemas.microsoft.com/office/drawing/2014/main" id="{A70A4428-B05B-4C74-BDB6-2B0F7EF6B2CF}"/>
              </a:ext>
            </a:extLst>
          </p:cNvPr>
          <p:cNvSpPr>
            <a:spLocks noGrp="1"/>
          </p:cNvSpPr>
          <p:nvPr>
            <p:ph idx="1"/>
          </p:nvPr>
        </p:nvSpPr>
        <p:spPr/>
        <p:txBody>
          <a:bodyPr/>
          <a:lstStyle/>
          <a:p>
            <a:endParaRPr lang="en-US" dirty="0"/>
          </a:p>
        </p:txBody>
      </p:sp>
      <p:pic>
        <p:nvPicPr>
          <p:cNvPr id="4" name="Picture 3">
            <a:extLst>
              <a:ext uri="{FF2B5EF4-FFF2-40B4-BE49-F238E27FC236}">
                <a16:creationId xmlns:a16="http://schemas.microsoft.com/office/drawing/2014/main" id="{DD3B3397-B8BA-47E5-A4EE-EDB856D56AF7}"/>
              </a:ext>
            </a:extLst>
          </p:cNvPr>
          <p:cNvPicPr>
            <a:picLocks noChangeAspect="1"/>
          </p:cNvPicPr>
          <p:nvPr/>
        </p:nvPicPr>
        <p:blipFill>
          <a:blip r:embed="rId2"/>
          <a:stretch>
            <a:fillRect/>
          </a:stretch>
        </p:blipFill>
        <p:spPr>
          <a:xfrm>
            <a:off x="1524000" y="214312"/>
            <a:ext cx="6153150" cy="6429375"/>
          </a:xfrm>
          <a:prstGeom prst="rect">
            <a:avLst/>
          </a:prstGeom>
        </p:spPr>
      </p:pic>
    </p:spTree>
    <p:extLst>
      <p:ext uri="{BB962C8B-B14F-4D97-AF65-F5344CB8AC3E}">
        <p14:creationId xmlns:p14="http://schemas.microsoft.com/office/powerpoint/2010/main" val="674740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subTitle" idx="1"/>
          </p:nvPr>
        </p:nvSpPr>
        <p:spPr>
          <a:xfrm>
            <a:off x="228599" y="685800"/>
            <a:ext cx="8763000" cy="4114800"/>
          </a:xfrm>
        </p:spPr>
        <p:txBody>
          <a:bodyPr>
            <a:normAutofit lnSpcReduction="10000"/>
          </a:bodyPr>
          <a:lstStyle/>
          <a:p>
            <a:pPr marL="109728" algn="ctr" fontAlgn="auto">
              <a:spcAft>
                <a:spcPts val="0"/>
              </a:spcAft>
              <a:defRPr/>
            </a:pPr>
            <a:endParaRPr lang="en-US" sz="1600" dirty="0"/>
          </a:p>
          <a:p>
            <a:pPr lvl="0" algn="ctr"/>
            <a:r>
              <a:rPr lang="en-US" b="1" u="sng" dirty="0">
                <a:latin typeface="Calibri" panose="020F0502020204030204" pitchFamily="34" charset="0"/>
                <a:cs typeface="Calibri" panose="020F0502020204030204" pitchFamily="34" charset="0"/>
              </a:rPr>
              <a:t>THSLL South All Star Games:</a:t>
            </a:r>
          </a:p>
          <a:p>
            <a:pPr lvl="0" algn="ctr"/>
            <a:r>
              <a:rPr lang="en-US" b="1" u="sng" dirty="0">
                <a:latin typeface="Calibri" panose="020F0502020204030204" pitchFamily="34" charset="0"/>
                <a:cs typeface="Calibri" panose="020F0502020204030204" pitchFamily="34" charset="0"/>
              </a:rPr>
              <a:t>Sunday, May 15, 2022, Stratford will host</a:t>
            </a:r>
          </a:p>
          <a:p>
            <a:pPr algn="ctr"/>
            <a:r>
              <a:rPr lang="en-US" b="1" dirty="0">
                <a:latin typeface="Calibri" panose="020F0502020204030204" pitchFamily="34" charset="0"/>
                <a:cs typeface="Calibri" panose="020F0502020204030204" pitchFamily="34" charset="0"/>
              </a:rPr>
              <a:t> </a:t>
            </a:r>
          </a:p>
          <a:p>
            <a:pPr algn="ctr"/>
            <a:r>
              <a:rPr lang="en-US" b="1" dirty="0">
                <a:latin typeface="Calibri" panose="020F0502020204030204" pitchFamily="34" charset="0"/>
                <a:cs typeface="Calibri" panose="020F0502020204030204" pitchFamily="34" charset="0"/>
              </a:rPr>
              <a:t>  12:30 PM: THSLL South Class D All Star game.</a:t>
            </a:r>
          </a:p>
          <a:p>
            <a:pPr algn="ctr"/>
            <a:endParaRPr lang="en-US" b="1" dirty="0">
              <a:latin typeface="Calibri" panose="020F0502020204030204" pitchFamily="34" charset="0"/>
              <a:cs typeface="Calibri" panose="020F0502020204030204" pitchFamily="34" charset="0"/>
            </a:endParaRPr>
          </a:p>
          <a:p>
            <a:pPr algn="ctr"/>
            <a:r>
              <a:rPr lang="en-US" b="1" dirty="0">
                <a:latin typeface="Calibri" panose="020F0502020204030204" pitchFamily="34" charset="0"/>
                <a:cs typeface="Calibri" panose="020F0502020204030204" pitchFamily="34" charset="0"/>
              </a:rPr>
              <a:t>2:45 PM: THSLL South Class C All Star game.</a:t>
            </a:r>
          </a:p>
          <a:p>
            <a:pPr algn="ctr"/>
            <a:r>
              <a:rPr lang="en-US" b="1" dirty="0">
                <a:latin typeface="Calibri" panose="020F0502020204030204" pitchFamily="34" charset="0"/>
                <a:cs typeface="Calibri" panose="020F0502020204030204" pitchFamily="34" charset="0"/>
              </a:rPr>
              <a:t> </a:t>
            </a:r>
          </a:p>
          <a:p>
            <a:pPr algn="ctr"/>
            <a:r>
              <a:rPr lang="en-US" b="1" dirty="0">
                <a:latin typeface="Calibri" panose="020F0502020204030204" pitchFamily="34" charset="0"/>
                <a:cs typeface="Calibri" panose="020F0502020204030204" pitchFamily="34" charset="0"/>
              </a:rPr>
              <a:t>  5:00 PM: THSLL South Class B All Star game.</a:t>
            </a:r>
          </a:p>
          <a:p>
            <a:pPr marL="365760" indent="-256032" algn="l" fontAlgn="auto">
              <a:spcAft>
                <a:spcPts val="0"/>
              </a:spcAft>
              <a:buFont typeface="Wingdings 3"/>
              <a:buChar char=""/>
              <a:defRPr/>
            </a:pPr>
            <a:endParaRPr lang="en-US" sz="1600" dirty="0"/>
          </a:p>
        </p:txBody>
      </p:sp>
      <p:sp>
        <p:nvSpPr>
          <p:cNvPr id="69634" name="Rectangle 2"/>
          <p:cNvSpPr>
            <a:spLocks noChangeArrowheads="1"/>
          </p:cNvSpPr>
          <p:nvPr/>
        </p:nvSpPr>
        <p:spPr bwMode="auto">
          <a:xfrm>
            <a:off x="76200" y="1994117"/>
            <a:ext cx="9067799" cy="36317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en-US" sz="1100" dirty="0">
              <a:latin typeface="Calibri" pitchFamily="34" charset="0"/>
              <a:ea typeface="Calibri" pitchFamily="34"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3200"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sng" strike="noStrike" cap="none" normalizeH="0" baseline="0" dirty="0">
              <a:ln>
                <a:noFill/>
              </a:ln>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b="1" u="sng"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sng" strike="noStrike" cap="none" normalizeH="0" baseline="0" dirty="0">
              <a:ln>
                <a:noFill/>
              </a:ln>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p:txBody>
      </p:sp>
      <p:sp>
        <p:nvSpPr>
          <p:cNvPr id="5" name="Rectangle 2">
            <a:extLst>
              <a:ext uri="{FF2B5EF4-FFF2-40B4-BE49-F238E27FC236}">
                <a16:creationId xmlns:a16="http://schemas.microsoft.com/office/drawing/2014/main" id="{21CAEE60-D265-415F-8E73-8D61C3A52626}"/>
              </a:ext>
            </a:extLst>
          </p:cNvPr>
          <p:cNvSpPr>
            <a:spLocks noChangeArrowheads="1"/>
          </p:cNvSpPr>
          <p:nvPr/>
        </p:nvSpPr>
        <p:spPr bwMode="auto">
          <a:xfrm>
            <a:off x="76200" y="1994117"/>
            <a:ext cx="9067799" cy="36317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en-US" sz="1100" dirty="0">
              <a:latin typeface="Calibri" pitchFamily="34" charset="0"/>
              <a:ea typeface="Calibri" pitchFamily="34"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sng" strike="noStrike" cap="none" normalizeH="0" baseline="0" dirty="0">
              <a:ln>
                <a:noFill/>
              </a:ln>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b="1" u="sng"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sng" strike="noStrike" cap="none" normalizeH="0" baseline="0" dirty="0">
              <a:ln>
                <a:noFill/>
              </a:ln>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b="1" u="sng"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sng" strike="noStrike" cap="none" normalizeH="0" baseline="0" dirty="0">
              <a:ln>
                <a:noFill/>
              </a:ln>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p:txBody>
      </p:sp>
    </p:spTree>
    <p:extLst>
      <p:ext uri="{BB962C8B-B14F-4D97-AF65-F5344CB8AC3E}">
        <p14:creationId xmlns:p14="http://schemas.microsoft.com/office/powerpoint/2010/main" val="26710012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11588</TotalTime>
  <Words>167</Words>
  <Application>Microsoft Office PowerPoint</Application>
  <PresentationFormat>On-screen Show (4:3)</PresentationFormat>
  <Paragraphs>51</Paragraphs>
  <Slides>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Constantia</vt:lpstr>
      <vt:lpstr>Wingdings 2</vt:lpstr>
      <vt:lpstr>Wingdings 3</vt:lpstr>
      <vt:lpstr>Flow</vt:lpstr>
      <vt:lpstr>PowerPoint Presentation</vt:lpstr>
      <vt:lpstr>PowerPoint Presentation</vt:lpstr>
      <vt:lpstr>2022 THSLL South Class B Playoff Structure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THSLL South District Meeting</dc:title>
  <dc:creator>Mike Ormsby</dc:creator>
  <cp:lastModifiedBy>Mike Ormsby</cp:lastModifiedBy>
  <cp:revision>699</cp:revision>
  <dcterms:created xsi:type="dcterms:W3CDTF">2009-09-09T17:54:54Z</dcterms:created>
  <dcterms:modified xsi:type="dcterms:W3CDTF">2022-03-25T15:51:28Z</dcterms:modified>
</cp:coreProperties>
</file>